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7" r:id="rId2"/>
    <p:sldId id="258" r:id="rId3"/>
    <p:sldId id="25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66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3" r:id="rId46"/>
    <p:sldId id="304" r:id="rId47"/>
    <p:sldId id="301" r:id="rId48"/>
    <p:sldId id="302" r:id="rId49"/>
    <p:sldId id="288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05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98ED"/>
    <a:srgbClr val="F7FCE6"/>
    <a:srgbClr val="A3C177"/>
    <a:srgbClr val="C3CED4"/>
    <a:srgbClr val="354D62"/>
    <a:srgbClr val="8E97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6349FA5-B1F6-4452-AB49-B36F41EFE610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8B8E46D-7CC9-4CE3-98EE-4021F3FB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61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9FA5-B1F6-4452-AB49-B36F41EFE610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8E46D-7CC9-4CE3-98EE-4021F3FB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9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9FA5-B1F6-4452-AB49-B36F41EFE610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8E46D-7CC9-4CE3-98EE-4021F3FB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2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9FA5-B1F6-4452-AB49-B36F41EFE610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8E46D-7CC9-4CE3-98EE-4021F3FB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28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9FA5-B1F6-4452-AB49-B36F41EFE610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8E46D-7CC9-4CE3-98EE-4021F3FB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67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9FA5-B1F6-4452-AB49-B36F41EFE610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8E46D-7CC9-4CE3-98EE-4021F3FB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14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9FA5-B1F6-4452-AB49-B36F41EFE610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8E46D-7CC9-4CE3-98EE-4021F3FB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73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6349FA5-B1F6-4452-AB49-B36F41EFE610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8E46D-7CC9-4CE3-98EE-4021F3FB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344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6349FA5-B1F6-4452-AB49-B36F41EFE610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8E46D-7CC9-4CE3-98EE-4021F3FB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89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9FA5-B1F6-4452-AB49-B36F41EFE610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8E46D-7CC9-4CE3-98EE-4021F3FB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61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9FA5-B1F6-4452-AB49-B36F41EFE610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8E46D-7CC9-4CE3-98EE-4021F3FB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40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9FA5-B1F6-4452-AB49-B36F41EFE610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8E46D-7CC9-4CE3-98EE-4021F3FB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34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9FA5-B1F6-4452-AB49-B36F41EFE610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8E46D-7CC9-4CE3-98EE-4021F3FB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78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9FA5-B1F6-4452-AB49-B36F41EFE610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8E46D-7CC9-4CE3-98EE-4021F3FB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22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9FA5-B1F6-4452-AB49-B36F41EFE610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8E46D-7CC9-4CE3-98EE-4021F3FB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45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9FA5-B1F6-4452-AB49-B36F41EFE610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8E46D-7CC9-4CE3-98EE-4021F3FB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2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9FA5-B1F6-4452-AB49-B36F41EFE610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8E46D-7CC9-4CE3-98EE-4021F3FB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8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6349FA5-B1F6-4452-AB49-B36F41EFE610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08B8E46D-7CC9-4CE3-98EE-4021F3FB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96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un Friday Clipart Free Download Best Fun Friday Clipart - Clip Art Fun  Friday, HD Png Download - kindpng">
            <a:extLst>
              <a:ext uri="{FF2B5EF4-FFF2-40B4-BE49-F238E27FC236}">
                <a16:creationId xmlns:a16="http://schemas.microsoft.com/office/drawing/2014/main" id="{8D718CB7-3FE6-4B4D-97FD-ADA089F4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616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FB953-2707-418E-B591-84E99FE3C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t="24384" r="3876" b="6480"/>
          <a:stretch/>
        </p:blipFill>
        <p:spPr>
          <a:xfrm>
            <a:off x="1415626" y="1704622"/>
            <a:ext cx="9274952" cy="390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62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mer Container">
            <a:extLst>
              <a:ext uri="{FF2B5EF4-FFF2-40B4-BE49-F238E27FC236}">
                <a16:creationId xmlns:a16="http://schemas.microsoft.com/office/drawing/2014/main" id="{0231AFBA-9D0D-47F1-A136-31C3782D7077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mer">
            <a:extLst>
              <a:ext uri="{FF2B5EF4-FFF2-40B4-BE49-F238E27FC236}">
                <a16:creationId xmlns:a16="http://schemas.microsoft.com/office/drawing/2014/main" id="{4EFC70C8-A1F1-4C60-8257-90DBE3AFFF18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rgbClr val="354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0D4F57-7B51-4F18-8654-59FF4DD7A1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25127" r="4276" b="7531"/>
          <a:stretch/>
        </p:blipFill>
        <p:spPr>
          <a:xfrm>
            <a:off x="1152509" y="1805652"/>
            <a:ext cx="9079511" cy="373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3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7DF1DA-D3B5-4DCA-8076-D1D084179F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24873" r="4704" b="7024"/>
          <a:stretch/>
        </p:blipFill>
        <p:spPr>
          <a:xfrm>
            <a:off x="907428" y="1438154"/>
            <a:ext cx="9997504" cy="422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85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mer Container">
            <a:extLst>
              <a:ext uri="{FF2B5EF4-FFF2-40B4-BE49-F238E27FC236}">
                <a16:creationId xmlns:a16="http://schemas.microsoft.com/office/drawing/2014/main" id="{0231AFBA-9D0D-47F1-A136-31C3782D7077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mer">
            <a:extLst>
              <a:ext uri="{FF2B5EF4-FFF2-40B4-BE49-F238E27FC236}">
                <a16:creationId xmlns:a16="http://schemas.microsoft.com/office/drawing/2014/main" id="{4EFC70C8-A1F1-4C60-8257-90DBE3AFFF18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rgbClr val="354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986C9F-E622-4E45-9C14-26E5913EC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t="27839" r="2121" b="7223"/>
          <a:stretch/>
        </p:blipFill>
        <p:spPr>
          <a:xfrm>
            <a:off x="2269067" y="2415822"/>
            <a:ext cx="7721600" cy="2968978"/>
          </a:xfrm>
          <a:prstGeom prst="rect">
            <a:avLst/>
          </a:prstGeom>
        </p:spPr>
      </p:pic>
      <p:pic>
        <p:nvPicPr>
          <p:cNvPr id="5122" name="Picture 2" descr="ING Finance Services | Visit Brussels">
            <a:extLst>
              <a:ext uri="{FF2B5EF4-FFF2-40B4-BE49-F238E27FC236}">
                <a16:creationId xmlns:a16="http://schemas.microsoft.com/office/drawing/2014/main" id="{114C978B-F03D-45E2-AB8D-0EF24F396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355" y="2633839"/>
            <a:ext cx="1941689" cy="253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95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ACB78F-E17C-4CB9-88C3-EB46DE363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" t="23171" r="2419" b="2680"/>
          <a:stretch/>
        </p:blipFill>
        <p:spPr>
          <a:xfrm>
            <a:off x="271391" y="1196051"/>
            <a:ext cx="11086232" cy="4842933"/>
          </a:xfrm>
          <a:prstGeom prst="rect">
            <a:avLst/>
          </a:prstGeom>
        </p:spPr>
      </p:pic>
      <p:pic>
        <p:nvPicPr>
          <p:cNvPr id="5" name="Picture 2" descr="ING Finance Services | Visit Brussels">
            <a:extLst>
              <a:ext uri="{FF2B5EF4-FFF2-40B4-BE49-F238E27FC236}">
                <a16:creationId xmlns:a16="http://schemas.microsoft.com/office/drawing/2014/main" id="{76DA1666-2769-4409-BA5E-317690D0E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62" y="4502552"/>
            <a:ext cx="1759352" cy="133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G Finance Services | Visit Brussels">
            <a:extLst>
              <a:ext uri="{FF2B5EF4-FFF2-40B4-BE49-F238E27FC236}">
                <a16:creationId xmlns:a16="http://schemas.microsoft.com/office/drawing/2014/main" id="{D67D91D5-9CC9-49BE-A4C9-202A85E7E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47"/>
          <a:stretch/>
        </p:blipFill>
        <p:spPr bwMode="auto">
          <a:xfrm>
            <a:off x="2581153" y="4803494"/>
            <a:ext cx="1615283" cy="8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941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mer Container">
            <a:extLst>
              <a:ext uri="{FF2B5EF4-FFF2-40B4-BE49-F238E27FC236}">
                <a16:creationId xmlns:a16="http://schemas.microsoft.com/office/drawing/2014/main" id="{0231AFBA-9D0D-47F1-A136-31C3782D7077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mer">
            <a:extLst>
              <a:ext uri="{FF2B5EF4-FFF2-40B4-BE49-F238E27FC236}">
                <a16:creationId xmlns:a16="http://schemas.microsoft.com/office/drawing/2014/main" id="{4EFC70C8-A1F1-4C60-8257-90DBE3AFFF18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rgbClr val="354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A6B159-61BB-4EC5-8FEE-17E33D6013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9" t="26111" r="7395" b="7469"/>
          <a:stretch/>
        </p:blipFill>
        <p:spPr>
          <a:xfrm>
            <a:off x="1080417" y="1436511"/>
            <a:ext cx="9169894" cy="398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1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266064-671E-426C-9649-98FAFC98C4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" t="24875" r="4758" b="5988"/>
          <a:stretch/>
        </p:blipFill>
        <p:spPr>
          <a:xfrm>
            <a:off x="1129454" y="1591734"/>
            <a:ext cx="9606280" cy="413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0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mer Container">
            <a:extLst>
              <a:ext uri="{FF2B5EF4-FFF2-40B4-BE49-F238E27FC236}">
                <a16:creationId xmlns:a16="http://schemas.microsoft.com/office/drawing/2014/main" id="{0231AFBA-9D0D-47F1-A136-31C3782D7077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mer">
            <a:extLst>
              <a:ext uri="{FF2B5EF4-FFF2-40B4-BE49-F238E27FC236}">
                <a16:creationId xmlns:a16="http://schemas.microsoft.com/office/drawing/2014/main" id="{4EFC70C8-A1F1-4C60-8257-90DBE3AFFF18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rgbClr val="354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E440F-1E24-4337-B53D-184AEFB100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" t="27098" r="8782" b="5741"/>
          <a:stretch/>
        </p:blipFill>
        <p:spPr>
          <a:xfrm>
            <a:off x="1330011" y="1704622"/>
            <a:ext cx="8434877" cy="373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7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8DCE69-92D3-4B58-98DA-2C23585AA5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" t="24383" r="2399" b="4259"/>
          <a:stretch/>
        </p:blipFill>
        <p:spPr>
          <a:xfrm>
            <a:off x="811627" y="1267177"/>
            <a:ext cx="10307930" cy="432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03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4" descr="Morattu Single Wallpapers - Top Free Morattu Single Backgrounds -  WallpaperAccess">
            <a:extLst>
              <a:ext uri="{FF2B5EF4-FFF2-40B4-BE49-F238E27FC236}">
                <a16:creationId xmlns:a16="http://schemas.microsoft.com/office/drawing/2014/main" id="{2B271E47-A13D-4291-BA7A-C4E0B5E33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785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The Three C's: Cultivating Connection, Communication, And Collaboration">
            <a:extLst>
              <a:ext uri="{FF2B5EF4-FFF2-40B4-BE49-F238E27FC236}">
                <a16:creationId xmlns:a16="http://schemas.microsoft.com/office/drawing/2014/main" id="{EA29ABDA-1BAD-4361-91BB-7DC0A1B6C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9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F4CF35-951C-4FB5-8240-43EEC816D256}"/>
              </a:ext>
            </a:extLst>
          </p:cNvPr>
          <p:cNvSpPr/>
          <p:nvPr/>
        </p:nvSpPr>
        <p:spPr>
          <a:xfrm>
            <a:off x="1749287" y="503582"/>
            <a:ext cx="860066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Harrington" panose="04040505050A02020702" pitchFamily="82" charset="0"/>
              </a:rPr>
              <a:t>CONNEXIONS</a:t>
            </a:r>
          </a:p>
        </p:txBody>
      </p:sp>
    </p:spTree>
    <p:extLst>
      <p:ext uri="{BB962C8B-B14F-4D97-AF65-F5344CB8AC3E}">
        <p14:creationId xmlns:p14="http://schemas.microsoft.com/office/powerpoint/2010/main" val="2247115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mer Container">
            <a:extLst>
              <a:ext uri="{FF2B5EF4-FFF2-40B4-BE49-F238E27FC236}">
                <a16:creationId xmlns:a16="http://schemas.microsoft.com/office/drawing/2014/main" id="{0231AFBA-9D0D-47F1-A136-31C3782D7077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mer">
            <a:extLst>
              <a:ext uri="{FF2B5EF4-FFF2-40B4-BE49-F238E27FC236}">
                <a16:creationId xmlns:a16="http://schemas.microsoft.com/office/drawing/2014/main" id="{4EFC70C8-A1F1-4C60-8257-90DBE3AFFF18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rgbClr val="354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53ADE71-B6F6-40F4-98EF-250F4BE90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933" y="0"/>
            <a:ext cx="82973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01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>
            <a:extLst>
              <a:ext uri="{FF2B5EF4-FFF2-40B4-BE49-F238E27FC236}">
                <a16:creationId xmlns:a16="http://schemas.microsoft.com/office/drawing/2014/main" id="{D80B3FE9-3430-42C0-B55A-DEBB4D3D7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422" y="0"/>
            <a:ext cx="853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598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mer Container">
            <a:extLst>
              <a:ext uri="{FF2B5EF4-FFF2-40B4-BE49-F238E27FC236}">
                <a16:creationId xmlns:a16="http://schemas.microsoft.com/office/drawing/2014/main" id="{0231AFBA-9D0D-47F1-A136-31C3782D7077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mer">
            <a:extLst>
              <a:ext uri="{FF2B5EF4-FFF2-40B4-BE49-F238E27FC236}">
                <a16:creationId xmlns:a16="http://schemas.microsoft.com/office/drawing/2014/main" id="{4EFC70C8-A1F1-4C60-8257-90DBE3AFFF18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rgbClr val="354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A808521-351C-4256-B3D0-3E368F441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578" y="0"/>
            <a:ext cx="822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57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9E5457CF-C579-45ED-841C-B65EB4A8A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33" y="0"/>
            <a:ext cx="86134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117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mer Container">
            <a:extLst>
              <a:ext uri="{FF2B5EF4-FFF2-40B4-BE49-F238E27FC236}">
                <a16:creationId xmlns:a16="http://schemas.microsoft.com/office/drawing/2014/main" id="{0231AFBA-9D0D-47F1-A136-31C3782D7077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mer">
            <a:extLst>
              <a:ext uri="{FF2B5EF4-FFF2-40B4-BE49-F238E27FC236}">
                <a16:creationId xmlns:a16="http://schemas.microsoft.com/office/drawing/2014/main" id="{4EFC70C8-A1F1-4C60-8257-90DBE3AFFF18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rgbClr val="354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4F2BC1AF-C16B-4B5F-BA4A-2D9B00700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356" y="0"/>
            <a:ext cx="83650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91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313B2F3F-E3F9-44B4-89B9-6A0263B28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78" y="0"/>
            <a:ext cx="88166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086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mer Container">
            <a:extLst>
              <a:ext uri="{FF2B5EF4-FFF2-40B4-BE49-F238E27FC236}">
                <a16:creationId xmlns:a16="http://schemas.microsoft.com/office/drawing/2014/main" id="{0231AFBA-9D0D-47F1-A136-31C3782D7077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mer">
            <a:extLst>
              <a:ext uri="{FF2B5EF4-FFF2-40B4-BE49-F238E27FC236}">
                <a16:creationId xmlns:a16="http://schemas.microsoft.com/office/drawing/2014/main" id="{4EFC70C8-A1F1-4C60-8257-90DBE3AFFF18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rgbClr val="354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60D7440F-CB88-4BD8-8F28-B218BA39E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67" y="0"/>
            <a:ext cx="84102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16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>
            <a:extLst>
              <a:ext uri="{FF2B5EF4-FFF2-40B4-BE49-F238E27FC236}">
                <a16:creationId xmlns:a16="http://schemas.microsoft.com/office/drawing/2014/main" id="{429F1ABF-19C0-4F10-A931-F4CF8B7CD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11" y="0"/>
            <a:ext cx="92343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403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mer Container">
            <a:extLst>
              <a:ext uri="{FF2B5EF4-FFF2-40B4-BE49-F238E27FC236}">
                <a16:creationId xmlns:a16="http://schemas.microsoft.com/office/drawing/2014/main" id="{0231AFBA-9D0D-47F1-A136-31C3782D7077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mer">
            <a:extLst>
              <a:ext uri="{FF2B5EF4-FFF2-40B4-BE49-F238E27FC236}">
                <a16:creationId xmlns:a16="http://schemas.microsoft.com/office/drawing/2014/main" id="{4EFC70C8-A1F1-4C60-8257-90DBE3AFFF18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rgbClr val="354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D8583FFE-3A35-4EC0-BE40-23FB9B1EF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0"/>
            <a:ext cx="87150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21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D225FC6C-BE3F-4131-91B4-BD1884C4F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67" y="0"/>
            <a:ext cx="8602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875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mer Container">
            <a:extLst>
              <a:ext uri="{FF2B5EF4-FFF2-40B4-BE49-F238E27FC236}">
                <a16:creationId xmlns:a16="http://schemas.microsoft.com/office/drawing/2014/main" id="{0231AFBA-9D0D-47F1-A136-31C3782D7077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mer">
            <a:extLst>
              <a:ext uri="{FF2B5EF4-FFF2-40B4-BE49-F238E27FC236}">
                <a16:creationId xmlns:a16="http://schemas.microsoft.com/office/drawing/2014/main" id="{4EFC70C8-A1F1-4C60-8257-90DBE3AFFF18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rgbClr val="354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F68F42-F57F-4693-B881-5D5EF7EB72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4" t="24275" r="7938" b="6739"/>
          <a:stretch/>
        </p:blipFill>
        <p:spPr>
          <a:xfrm>
            <a:off x="954157" y="1696279"/>
            <a:ext cx="8958748" cy="401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2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mer Container">
            <a:extLst>
              <a:ext uri="{FF2B5EF4-FFF2-40B4-BE49-F238E27FC236}">
                <a16:creationId xmlns:a16="http://schemas.microsoft.com/office/drawing/2014/main" id="{0231AFBA-9D0D-47F1-A136-31C3782D7077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mer">
            <a:extLst>
              <a:ext uri="{FF2B5EF4-FFF2-40B4-BE49-F238E27FC236}">
                <a16:creationId xmlns:a16="http://schemas.microsoft.com/office/drawing/2014/main" id="{4EFC70C8-A1F1-4C60-8257-90DBE3AFFF18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rgbClr val="354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5FAE4B4-AFBF-45F8-B9FC-78A11B8C9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511" y="0"/>
            <a:ext cx="86134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22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8582FAA2-B47D-45E6-8508-FBDB84F5E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733" y="0"/>
            <a:ext cx="79925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661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2" name="Picture 6" descr="we-are-testers.com - Home | Facebook">
            <a:extLst>
              <a:ext uri="{FF2B5EF4-FFF2-40B4-BE49-F238E27FC236}">
                <a16:creationId xmlns:a16="http://schemas.microsoft.com/office/drawing/2014/main" id="{C3229CDF-9488-4513-A12E-9CAAE4408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559" y="1325034"/>
            <a:ext cx="5961249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 descr="What's Wrong with “What's Wrong?” | Belief Blog">
            <a:extLst>
              <a:ext uri="{FF2B5EF4-FFF2-40B4-BE49-F238E27FC236}">
                <a16:creationId xmlns:a16="http://schemas.microsoft.com/office/drawing/2014/main" id="{FF25DE30-0E74-4DCF-9D38-4F601C057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3722592"/>
            <a:ext cx="4241800" cy="282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4478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mer Container">
            <a:extLst>
              <a:ext uri="{FF2B5EF4-FFF2-40B4-BE49-F238E27FC236}">
                <a16:creationId xmlns:a16="http://schemas.microsoft.com/office/drawing/2014/main" id="{0231AFBA-9D0D-47F1-A136-31C3782D7077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mer">
            <a:extLst>
              <a:ext uri="{FF2B5EF4-FFF2-40B4-BE49-F238E27FC236}">
                <a16:creationId xmlns:a16="http://schemas.microsoft.com/office/drawing/2014/main" id="{4EFC70C8-A1F1-4C60-8257-90DBE3AFFF18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rgbClr val="354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8002BD3B-EBFC-4A17-807C-2A4EBB163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044" y="741539"/>
            <a:ext cx="7982656" cy="574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76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E5ED881C-7EC1-4BE2-86D6-E9F1F5E22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533" y="933449"/>
            <a:ext cx="7666567" cy="551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203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mer Container">
            <a:extLst>
              <a:ext uri="{FF2B5EF4-FFF2-40B4-BE49-F238E27FC236}">
                <a16:creationId xmlns:a16="http://schemas.microsoft.com/office/drawing/2014/main" id="{0231AFBA-9D0D-47F1-A136-31C3782D7077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mer">
            <a:extLst>
              <a:ext uri="{FF2B5EF4-FFF2-40B4-BE49-F238E27FC236}">
                <a16:creationId xmlns:a16="http://schemas.microsoft.com/office/drawing/2014/main" id="{4EFC70C8-A1F1-4C60-8257-90DBE3AFFF18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rgbClr val="354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5C866818-DBC4-443B-8647-CD2A96BAF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2" y="1273527"/>
            <a:ext cx="9857278" cy="503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01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8A220B59-48A4-4E93-BC3C-F8F8C725F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91" y="934860"/>
            <a:ext cx="9453109" cy="513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760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mer Container">
            <a:extLst>
              <a:ext uri="{FF2B5EF4-FFF2-40B4-BE49-F238E27FC236}">
                <a16:creationId xmlns:a16="http://schemas.microsoft.com/office/drawing/2014/main" id="{0231AFBA-9D0D-47F1-A136-31C3782D7077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mer">
            <a:extLst>
              <a:ext uri="{FF2B5EF4-FFF2-40B4-BE49-F238E27FC236}">
                <a16:creationId xmlns:a16="http://schemas.microsoft.com/office/drawing/2014/main" id="{4EFC70C8-A1F1-4C60-8257-90DBE3AFFF18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rgbClr val="354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AB28D8CC-65C6-4343-8B32-B0CC109CE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1013"/>
            <a:ext cx="8343900" cy="589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88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4EB92029-3B7A-4671-888E-AD24333DC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045" y="311061"/>
            <a:ext cx="8082844" cy="623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100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mer Container">
            <a:extLst>
              <a:ext uri="{FF2B5EF4-FFF2-40B4-BE49-F238E27FC236}">
                <a16:creationId xmlns:a16="http://schemas.microsoft.com/office/drawing/2014/main" id="{0231AFBA-9D0D-47F1-A136-31C3782D7077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mer">
            <a:extLst>
              <a:ext uri="{FF2B5EF4-FFF2-40B4-BE49-F238E27FC236}">
                <a16:creationId xmlns:a16="http://schemas.microsoft.com/office/drawing/2014/main" id="{4EFC70C8-A1F1-4C60-8257-90DBE3AFFF18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rgbClr val="354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E036733D-FC84-4420-BB2C-43A8D06A3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7991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09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BCCA9A-314B-4174-9F1A-1069F9E76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" t="25147" r="4222" b="5868"/>
          <a:stretch/>
        </p:blipFill>
        <p:spPr>
          <a:xfrm>
            <a:off x="1202061" y="1745974"/>
            <a:ext cx="9287034" cy="392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45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37BFCC68-6BA7-4913-87A3-751F5259C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956" y="0"/>
            <a:ext cx="7641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444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mer Container">
            <a:extLst>
              <a:ext uri="{FF2B5EF4-FFF2-40B4-BE49-F238E27FC236}">
                <a16:creationId xmlns:a16="http://schemas.microsoft.com/office/drawing/2014/main" id="{0231AFBA-9D0D-47F1-A136-31C3782D7077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mer">
            <a:extLst>
              <a:ext uri="{FF2B5EF4-FFF2-40B4-BE49-F238E27FC236}">
                <a16:creationId xmlns:a16="http://schemas.microsoft.com/office/drawing/2014/main" id="{4EFC70C8-A1F1-4C60-8257-90DBE3AFFF18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rgbClr val="354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CEAB5942-2531-41BE-9B54-8BD3D16D7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77" y="582083"/>
            <a:ext cx="8748889" cy="581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80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>
            <a:extLst>
              <a:ext uri="{FF2B5EF4-FFF2-40B4-BE49-F238E27FC236}">
                <a16:creationId xmlns:a16="http://schemas.microsoft.com/office/drawing/2014/main" id="{F495C168-5147-4676-92B9-271C9EEF0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11" y="706261"/>
            <a:ext cx="8850489" cy="588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701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mer Container">
            <a:extLst>
              <a:ext uri="{FF2B5EF4-FFF2-40B4-BE49-F238E27FC236}">
                <a16:creationId xmlns:a16="http://schemas.microsoft.com/office/drawing/2014/main" id="{0231AFBA-9D0D-47F1-A136-31C3782D7077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mer">
            <a:extLst>
              <a:ext uri="{FF2B5EF4-FFF2-40B4-BE49-F238E27FC236}">
                <a16:creationId xmlns:a16="http://schemas.microsoft.com/office/drawing/2014/main" id="{4EFC70C8-A1F1-4C60-8257-90DBE3AFFF18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rgbClr val="354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3B2A3F4B-00B6-4405-AA85-5E2AED688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289" y="232132"/>
            <a:ext cx="8039100" cy="639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77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29293B70-DFBF-4677-B18D-B20B51191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47625"/>
            <a:ext cx="6934200" cy="676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864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mer Container">
            <a:extLst>
              <a:ext uri="{FF2B5EF4-FFF2-40B4-BE49-F238E27FC236}">
                <a16:creationId xmlns:a16="http://schemas.microsoft.com/office/drawing/2014/main" id="{0231AFBA-9D0D-47F1-A136-31C3782D7077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mer">
            <a:extLst>
              <a:ext uri="{FF2B5EF4-FFF2-40B4-BE49-F238E27FC236}">
                <a16:creationId xmlns:a16="http://schemas.microsoft.com/office/drawing/2014/main" id="{4EFC70C8-A1F1-4C60-8257-90DBE3AFFF18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rgbClr val="354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36BE5F2F-197E-48B8-B071-C57DC28D4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36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>
            <a:extLst>
              <a:ext uri="{FF2B5EF4-FFF2-40B4-BE49-F238E27FC236}">
                <a16:creationId xmlns:a16="http://schemas.microsoft.com/office/drawing/2014/main" id="{FF687200-BDF1-4803-AC5A-4B7D697D0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757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mer Container">
            <a:extLst>
              <a:ext uri="{FF2B5EF4-FFF2-40B4-BE49-F238E27FC236}">
                <a16:creationId xmlns:a16="http://schemas.microsoft.com/office/drawing/2014/main" id="{0231AFBA-9D0D-47F1-A136-31C3782D7077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mer">
            <a:extLst>
              <a:ext uri="{FF2B5EF4-FFF2-40B4-BE49-F238E27FC236}">
                <a16:creationId xmlns:a16="http://schemas.microsoft.com/office/drawing/2014/main" id="{4EFC70C8-A1F1-4C60-8257-90DBE3AFFF18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rgbClr val="354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E3231704-591E-4E47-988E-187D90217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2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>
            <a:extLst>
              <a:ext uri="{FF2B5EF4-FFF2-40B4-BE49-F238E27FC236}">
                <a16:creationId xmlns:a16="http://schemas.microsoft.com/office/drawing/2014/main" id="{55D1DA35-54F4-4550-A029-76B1BC3D9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640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12,873 Welcome Back To School Stock Photos, Pictures &amp; Royalty-Free Images  - iStock">
            <a:extLst>
              <a:ext uri="{FF2B5EF4-FFF2-40B4-BE49-F238E27FC236}">
                <a16:creationId xmlns:a16="http://schemas.microsoft.com/office/drawing/2014/main" id="{5E8D378C-338E-4AF5-B547-6947B11BA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710" y="349752"/>
            <a:ext cx="8624711" cy="615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210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mer Container">
            <a:extLst>
              <a:ext uri="{FF2B5EF4-FFF2-40B4-BE49-F238E27FC236}">
                <a16:creationId xmlns:a16="http://schemas.microsoft.com/office/drawing/2014/main" id="{0231AFBA-9D0D-47F1-A136-31C3782D7077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mer">
            <a:extLst>
              <a:ext uri="{FF2B5EF4-FFF2-40B4-BE49-F238E27FC236}">
                <a16:creationId xmlns:a16="http://schemas.microsoft.com/office/drawing/2014/main" id="{4EFC70C8-A1F1-4C60-8257-90DBE3AFFF18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rgbClr val="354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0B570B-A684-49EA-BB68-5C451E1D24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3" t="25225" r="8294" b="6948"/>
          <a:stretch/>
        </p:blipFill>
        <p:spPr>
          <a:xfrm>
            <a:off x="1037976" y="1659834"/>
            <a:ext cx="9286744" cy="413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5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mer Container">
            <a:extLst>
              <a:ext uri="{FF2B5EF4-FFF2-40B4-BE49-F238E27FC236}">
                <a16:creationId xmlns:a16="http://schemas.microsoft.com/office/drawing/2014/main" id="{0231AFBA-9D0D-47F1-A136-31C3782D7077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mer">
            <a:extLst>
              <a:ext uri="{FF2B5EF4-FFF2-40B4-BE49-F238E27FC236}">
                <a16:creationId xmlns:a16="http://schemas.microsoft.com/office/drawing/2014/main" id="{4EFC70C8-A1F1-4C60-8257-90DBE3AFFF18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rgbClr val="354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993AE484-C6B7-4718-B6C0-20F032864C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A620180A-A51A-407D-92C2-FA8C1B8EE2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E4FB47-FB8D-4114-BE43-A3638EB501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19" r="178" b="36605"/>
          <a:stretch/>
        </p:blipFill>
        <p:spPr>
          <a:xfrm>
            <a:off x="2028825" y="2675467"/>
            <a:ext cx="8119886" cy="13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9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2" name="Picture 6" descr="Old MacDonald Had a Farm 51Talk song with Lyrics - YouTube">
            <a:extLst>
              <a:ext uri="{FF2B5EF4-FFF2-40B4-BE49-F238E27FC236}">
                <a16:creationId xmlns:a16="http://schemas.microsoft.com/office/drawing/2014/main" id="{D790F330-CAF9-4854-9071-052609B3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2539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mer Container">
            <a:extLst>
              <a:ext uri="{FF2B5EF4-FFF2-40B4-BE49-F238E27FC236}">
                <a16:creationId xmlns:a16="http://schemas.microsoft.com/office/drawing/2014/main" id="{0231AFBA-9D0D-47F1-A136-31C3782D7077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mer">
            <a:extLst>
              <a:ext uri="{FF2B5EF4-FFF2-40B4-BE49-F238E27FC236}">
                <a16:creationId xmlns:a16="http://schemas.microsoft.com/office/drawing/2014/main" id="{4EFC70C8-A1F1-4C60-8257-90DBE3AFFF18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rgbClr val="354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CD98F9-CBFC-442A-A803-70FA2D8833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8" t="25667" r="7252" b="33265"/>
          <a:stretch/>
        </p:blipFill>
        <p:spPr>
          <a:xfrm>
            <a:off x="2054578" y="2415823"/>
            <a:ext cx="8082844" cy="225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9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2" name="Picture 4" descr="Hickory Dickory Dock - Nursery Rhyme Song with Lyrics in French and in  English - Free Printable">
            <a:extLst>
              <a:ext uri="{FF2B5EF4-FFF2-40B4-BE49-F238E27FC236}">
                <a16:creationId xmlns:a16="http://schemas.microsoft.com/office/drawing/2014/main" id="{91E0D28A-39F3-4E5F-BBFE-FEF9C5C63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955" y="209445"/>
            <a:ext cx="9042399" cy="643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7920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mer Container">
            <a:extLst>
              <a:ext uri="{FF2B5EF4-FFF2-40B4-BE49-F238E27FC236}">
                <a16:creationId xmlns:a16="http://schemas.microsoft.com/office/drawing/2014/main" id="{0231AFBA-9D0D-47F1-A136-31C3782D7077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mer">
            <a:extLst>
              <a:ext uri="{FF2B5EF4-FFF2-40B4-BE49-F238E27FC236}">
                <a16:creationId xmlns:a16="http://schemas.microsoft.com/office/drawing/2014/main" id="{4EFC70C8-A1F1-4C60-8257-90DBE3AFFF18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rgbClr val="354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993AE484-C6B7-4718-B6C0-20F032864C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A620180A-A51A-407D-92C2-FA8C1B8EE2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470472-8639-4E19-9081-CD100B1B90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0" t="33519" r="6561" b="25000"/>
          <a:stretch/>
        </p:blipFill>
        <p:spPr>
          <a:xfrm>
            <a:off x="2585156" y="2675467"/>
            <a:ext cx="7044266" cy="189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3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Johny Johny Yes papa Lyrics. Lyrics: Johny Johny, Yes Papa, Eating… | by  Thetubekids | Medium">
            <a:extLst>
              <a:ext uri="{FF2B5EF4-FFF2-40B4-BE49-F238E27FC236}">
                <a16:creationId xmlns:a16="http://schemas.microsoft.com/office/drawing/2014/main" id="{B036A4A6-FCF0-420C-A408-CF6BD2DC9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60" y="695678"/>
            <a:ext cx="9636513" cy="546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2206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mer Container">
            <a:extLst>
              <a:ext uri="{FF2B5EF4-FFF2-40B4-BE49-F238E27FC236}">
                <a16:creationId xmlns:a16="http://schemas.microsoft.com/office/drawing/2014/main" id="{0231AFBA-9D0D-47F1-A136-31C3782D7077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mer">
            <a:extLst>
              <a:ext uri="{FF2B5EF4-FFF2-40B4-BE49-F238E27FC236}">
                <a16:creationId xmlns:a16="http://schemas.microsoft.com/office/drawing/2014/main" id="{4EFC70C8-A1F1-4C60-8257-90DBE3AFFF18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rgbClr val="354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E3EDD2-B43B-4E60-8F26-4879213DF0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9" t="33272" r="7949" b="15123"/>
          <a:stretch/>
        </p:blipFill>
        <p:spPr>
          <a:xfrm>
            <a:off x="2675467" y="2664177"/>
            <a:ext cx="6841066" cy="235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3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>
            <a:extLst>
              <a:ext uri="{FF2B5EF4-FFF2-40B4-BE49-F238E27FC236}">
                <a16:creationId xmlns:a16="http://schemas.microsoft.com/office/drawing/2014/main" id="{682E5588-E11F-489B-AEF3-3F6D3FA22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379" y="0"/>
            <a:ext cx="71232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164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8" name="Picture 4" descr="Funny Thank You Pictures - We Need Fun">
            <a:extLst>
              <a:ext uri="{FF2B5EF4-FFF2-40B4-BE49-F238E27FC236}">
                <a16:creationId xmlns:a16="http://schemas.microsoft.com/office/drawing/2014/main" id="{E2605313-4E75-42FF-8BBF-2C59253EC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696" y="1341084"/>
            <a:ext cx="4269881" cy="417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370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9AEF05-12D0-471A-ACA9-E45559E74B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3" t="25435" r="5035" b="6159"/>
          <a:stretch/>
        </p:blipFill>
        <p:spPr>
          <a:xfrm>
            <a:off x="1042879" y="1736036"/>
            <a:ext cx="9553692" cy="405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57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mer Container">
            <a:extLst>
              <a:ext uri="{FF2B5EF4-FFF2-40B4-BE49-F238E27FC236}">
                <a16:creationId xmlns:a16="http://schemas.microsoft.com/office/drawing/2014/main" id="{0231AFBA-9D0D-47F1-A136-31C3782D7077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mer">
            <a:extLst>
              <a:ext uri="{FF2B5EF4-FFF2-40B4-BE49-F238E27FC236}">
                <a16:creationId xmlns:a16="http://schemas.microsoft.com/office/drawing/2014/main" id="{4EFC70C8-A1F1-4C60-8257-90DBE3AFFF18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rgbClr val="354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4B91B-007A-4635-9AE7-8143792A0C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" t="26595" r="4058" b="7609"/>
          <a:stretch/>
        </p:blipFill>
        <p:spPr>
          <a:xfrm>
            <a:off x="419047" y="1643269"/>
            <a:ext cx="10228286" cy="409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1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90F130-72E6-4DE3-B44E-927B76B4D4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3" t="23696" r="3569" b="6449"/>
          <a:stretch/>
        </p:blipFill>
        <p:spPr>
          <a:xfrm>
            <a:off x="1060777" y="1537251"/>
            <a:ext cx="10070445" cy="429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14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mer Container">
            <a:extLst>
              <a:ext uri="{FF2B5EF4-FFF2-40B4-BE49-F238E27FC236}">
                <a16:creationId xmlns:a16="http://schemas.microsoft.com/office/drawing/2014/main" id="{0231AFBA-9D0D-47F1-A136-31C3782D7077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mer">
            <a:extLst>
              <a:ext uri="{FF2B5EF4-FFF2-40B4-BE49-F238E27FC236}">
                <a16:creationId xmlns:a16="http://schemas.microsoft.com/office/drawing/2014/main" id="{4EFC70C8-A1F1-4C60-8257-90DBE3AFFF18}"/>
              </a:ext>
            </a:extLst>
          </p:cNvPr>
          <p:cNvSpPr/>
          <p:nvPr/>
        </p:nvSpPr>
        <p:spPr>
          <a:xfrm>
            <a:off x="10799305" y="1165860"/>
            <a:ext cx="1164975" cy="5692140"/>
          </a:xfrm>
          <a:prstGeom prst="rect">
            <a:avLst/>
          </a:prstGeom>
          <a:solidFill>
            <a:srgbClr val="354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5DF7F-EEFA-4115-9D20-2100B1CF2F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8" t="26305" r="3894" b="6739"/>
          <a:stretch/>
        </p:blipFill>
        <p:spPr>
          <a:xfrm>
            <a:off x="586190" y="1441173"/>
            <a:ext cx="9724001" cy="397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4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285</TotalTime>
  <Words>1</Words>
  <Application>Microsoft Office PowerPoint</Application>
  <PresentationFormat>Widescreen</PresentationFormat>
  <Paragraphs>1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Century Gothic</vt:lpstr>
      <vt:lpstr>Harrington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Vignesh Ayyamani</dc:creator>
  <cp:lastModifiedBy>Vignesh.Ayyamanii@outlook.com</cp:lastModifiedBy>
  <cp:revision>4</cp:revision>
  <dcterms:created xsi:type="dcterms:W3CDTF">2020-06-21T04:57:54Z</dcterms:created>
  <dcterms:modified xsi:type="dcterms:W3CDTF">2022-04-08T07:55:08Z</dcterms:modified>
</cp:coreProperties>
</file>